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Britannic Bold" panose="020B0903060703020204" pitchFamily="3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entaur" panose="02030504050205020304" pitchFamily="18" charset="0"/>
      <p:regular r:id="rId15"/>
    </p:embeddedFont>
    <p:embeddedFont>
      <p:font typeface="Segoe UI Black" panose="020B0A02040204020203" pitchFamily="34" charset="0"/>
      <p:bold r:id="rId16"/>
      <p:boldItalic r:id="rId17"/>
    </p:embeddedFont>
    <p:embeddedFont>
      <p:font typeface="Tw Cen MT" panose="020B0602020104020603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C997C"/>
    <a:srgbClr val="1A374D"/>
    <a:srgbClr val="040E1A"/>
    <a:srgbClr val="30160F"/>
    <a:srgbClr val="697D6F"/>
    <a:srgbClr val="BB6464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B776-F073-4434-92BA-BE34EC423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33EFE-1636-4DFD-8861-94DF3580D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F6CDF-BDCF-46FA-85D7-4C2C42AE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7016-39DD-49BD-A5A2-59EE17BE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A057B-B5B2-4112-A28D-D66DF593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6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21E7-17C7-4921-B785-23845A8B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EB0593-25A7-43D4-BDF5-A454974D4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9470-1038-47DC-806E-CA87DD46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21E7B-4FC2-4714-987F-80D0ABA8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F3E22-4CC8-4D56-8A7E-40431F71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38942-4E10-4254-9EC2-09CE02E6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0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199A-81B9-44D2-BC6C-0C9608F8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EF9D8-8DDE-40F1-BD37-CE8BF469C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7C6DC-9746-4CC6-B057-58EF4628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EB6D6-A21D-443E-B666-C9DCFBB2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DA476-A0B8-47F5-A17B-9D253632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A7A8A-1480-457E-A1DC-77D770721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E10CC-FC87-41DE-98AE-2647199C1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C4D89-CA03-4A31-B57B-A90B27E9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B3B16-D01B-4D22-811D-CDB4498A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7E1B-B5C6-42BB-AB1F-7DEAE3CE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8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C7C1-3338-43DE-9EDE-DA9F52EB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FE08-36CD-4C75-9FC5-29A5C4E9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6E4A-B703-490B-A0C0-60C0A6CC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80AD-56A4-4601-9562-72B05EFD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0D51B-F8E9-4714-81E9-11D4707D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3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F211-9417-4411-8119-E9ACD865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7C6D6-154E-418B-9158-E4B5ED2CE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A3D12-7BE5-4211-AAC7-0F00E7F7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4C429-01FF-4937-A19F-AEA1DD8B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C511-E54C-4C48-AA44-D7B81229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4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4F02-7D08-4303-9242-DE46FB14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4602-B775-400E-9252-4DC63532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EDBCEA-4C73-4734-9AC3-3D00959DB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C6726-C577-4F78-B56F-3917B959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83529-D55F-4604-A00B-EFE45079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F131B-F14D-43ED-A76D-52A297B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94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D522-2B55-4145-AB59-B131376B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E2A93-B6A4-4634-8376-87AEE44D7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B7B75-BC16-4C39-8095-99842664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447EB-ED1D-4E22-9E45-C8F84741B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720E3-E434-4075-9B35-1FE40DC9C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4C4E1-3358-47BD-B696-E985E872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0EF8C-F3C2-4A7B-9C2D-DCC75C45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7385D-C150-4A52-BDB3-39EE21EE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73D5-C233-419E-9D5B-C9841AD7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1C1AA-C287-4527-A876-ADBBCD02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E87D4-90C2-4E7B-ACEE-00689F33E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74AF2-7846-493E-9A9A-D1060347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885F3-58EE-4FF9-A514-8E6D6A98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4B6E-443A-44BB-B726-D2652345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824C9-DFE0-4EAF-882E-B1A25BD5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D96863-0CCB-48A9-9D98-53BA90BE15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8434" y="758473"/>
            <a:ext cx="3445565" cy="536072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885F3-58EE-4FF9-A514-8E6D6A98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34B6E-443A-44BB-B726-D2652345D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824C9-DFE0-4EAF-882E-B1A25BD5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5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05BB-1333-4441-9645-AF8D06B3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D5C59-193A-48F7-9E72-D07BF719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60FA3-61B1-4E4F-A1A1-BE119D0F7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A6B16-BE93-4F89-8FF4-454A05F2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2DBC8-B863-4BA2-BF8D-4923424A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0F9B7-FD30-45C5-9FF1-8453E9F8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F910B-8B0D-41BB-8D43-11BB7B37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FAAEF-46FC-42B0-8FFB-D74E3141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CA603-D1DF-4420-9378-C60F45636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6133C-4D34-46C8-B3B9-35D68343A4DC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BD86-D9E5-434E-A06B-DDC5A096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28714-B553-4D0E-A35D-CACE9E72A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ACEF-D10C-43DC-A3A4-B9D6A6B7E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8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ED3639-EC2F-4C07-8927-996BE982697C}"/>
              </a:ext>
            </a:extLst>
          </p:cNvPr>
          <p:cNvSpPr/>
          <p:nvPr/>
        </p:nvSpPr>
        <p:spPr>
          <a:xfrm>
            <a:off x="8485635" y="379714"/>
            <a:ext cx="2551162" cy="6098572"/>
          </a:xfrm>
          <a:prstGeom prst="rect">
            <a:avLst/>
          </a:prstGeom>
          <a:solidFill>
            <a:srgbClr val="FC9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374D5-C1F5-4B6F-A622-BD83EA513E95}"/>
              </a:ext>
            </a:extLst>
          </p:cNvPr>
          <p:cNvSpPr/>
          <p:nvPr/>
        </p:nvSpPr>
        <p:spPr>
          <a:xfrm>
            <a:off x="0" y="3962400"/>
            <a:ext cx="7460974" cy="87464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50147-044B-477B-BAF2-B152A8A6139A}"/>
              </a:ext>
            </a:extLst>
          </p:cNvPr>
          <p:cNvSpPr/>
          <p:nvPr/>
        </p:nvSpPr>
        <p:spPr>
          <a:xfrm>
            <a:off x="577461" y="5645657"/>
            <a:ext cx="2551162" cy="407552"/>
          </a:xfrm>
          <a:prstGeom prst="rect">
            <a:avLst/>
          </a:prstGeom>
          <a:solidFill>
            <a:srgbClr val="FC9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BEE8D677-0992-4693-B848-2C5E925EEA38}"/>
              </a:ext>
            </a:extLst>
          </p:cNvPr>
          <p:cNvSpPr txBox="1">
            <a:spLocks/>
          </p:cNvSpPr>
          <p:nvPr/>
        </p:nvSpPr>
        <p:spPr>
          <a:xfrm>
            <a:off x="577461" y="2318046"/>
            <a:ext cx="6804000" cy="14696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dirty="0">
                <a:latin typeface="Britannic Bold" panose="020B0903060703020204" pitchFamily="34" charset="0"/>
              </a:rPr>
              <a:t>Create Your Job winning Resume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1122F508-65CE-49D4-916D-CB7B280D02DE}"/>
              </a:ext>
            </a:extLst>
          </p:cNvPr>
          <p:cNvSpPr txBox="1">
            <a:spLocks/>
          </p:cNvSpPr>
          <p:nvPr/>
        </p:nvSpPr>
        <p:spPr>
          <a:xfrm>
            <a:off x="577461" y="4137104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Here is where your presentation begins</a:t>
            </a:r>
          </a:p>
        </p:txBody>
      </p:sp>
      <p:sp>
        <p:nvSpPr>
          <p:cNvPr id="8" name="Google Shape;229;p25">
            <a:extLst>
              <a:ext uri="{FF2B5EF4-FFF2-40B4-BE49-F238E27FC236}">
                <a16:creationId xmlns:a16="http://schemas.microsoft.com/office/drawing/2014/main" id="{BC47745F-7424-409C-98FC-18B66951578A}"/>
              </a:ext>
            </a:extLst>
          </p:cNvPr>
          <p:cNvSpPr txBox="1">
            <a:spLocks/>
          </p:cNvSpPr>
          <p:nvPr/>
        </p:nvSpPr>
        <p:spPr>
          <a:xfrm>
            <a:off x="896068" y="5645657"/>
            <a:ext cx="1913947" cy="407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name last name</a:t>
            </a:r>
          </a:p>
        </p:txBody>
      </p:sp>
      <p:sp>
        <p:nvSpPr>
          <p:cNvPr id="9" name="Google Shape;229;p25">
            <a:extLst>
              <a:ext uri="{FF2B5EF4-FFF2-40B4-BE49-F238E27FC236}">
                <a16:creationId xmlns:a16="http://schemas.microsoft.com/office/drawing/2014/main" id="{AA9E9809-5080-4CF7-8CAE-F85932921933}"/>
              </a:ext>
            </a:extLst>
          </p:cNvPr>
          <p:cNvSpPr txBox="1">
            <a:spLocks/>
          </p:cNvSpPr>
          <p:nvPr/>
        </p:nvSpPr>
        <p:spPr>
          <a:xfrm>
            <a:off x="577462" y="415665"/>
            <a:ext cx="1004494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LOGO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1A354AA-19D5-4409-ACE8-613BF980E6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1" r="16185"/>
          <a:stretch/>
        </p:blipFill>
        <p:spPr>
          <a:xfrm>
            <a:off x="8038434" y="758473"/>
            <a:ext cx="3445565" cy="5360721"/>
          </a:xfrm>
        </p:spPr>
      </p:pic>
    </p:spTree>
    <p:extLst>
      <p:ext uri="{BB962C8B-B14F-4D97-AF65-F5344CB8AC3E}">
        <p14:creationId xmlns:p14="http://schemas.microsoft.com/office/powerpoint/2010/main" val="68918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FA110C-3FD5-4E5F-AA6E-9A19B8DD94A8}"/>
              </a:ext>
            </a:extLst>
          </p:cNvPr>
          <p:cNvSpPr/>
          <p:nvPr/>
        </p:nvSpPr>
        <p:spPr>
          <a:xfrm>
            <a:off x="4820419" y="2805221"/>
            <a:ext cx="2551162" cy="407552"/>
          </a:xfrm>
          <a:prstGeom prst="rect">
            <a:avLst/>
          </a:prstGeom>
          <a:solidFill>
            <a:srgbClr val="FC9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28;p25">
            <a:extLst>
              <a:ext uri="{FF2B5EF4-FFF2-40B4-BE49-F238E27FC236}">
                <a16:creationId xmlns:a16="http://schemas.microsoft.com/office/drawing/2014/main" id="{BF01FC8F-425B-4ECF-A653-038F920850B9}"/>
              </a:ext>
            </a:extLst>
          </p:cNvPr>
          <p:cNvSpPr txBox="1">
            <a:spLocks/>
          </p:cNvSpPr>
          <p:nvPr/>
        </p:nvSpPr>
        <p:spPr>
          <a:xfrm>
            <a:off x="3423309" y="2169579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Introduce yourself</a:t>
            </a:r>
          </a:p>
        </p:txBody>
      </p:sp>
      <p:sp>
        <p:nvSpPr>
          <p:cNvPr id="6" name="Google Shape;229;p25">
            <a:extLst>
              <a:ext uri="{FF2B5EF4-FFF2-40B4-BE49-F238E27FC236}">
                <a16:creationId xmlns:a16="http://schemas.microsoft.com/office/drawing/2014/main" id="{8414ED0D-111E-4DD9-89AC-0190AA514C31}"/>
              </a:ext>
            </a:extLst>
          </p:cNvPr>
          <p:cNvSpPr txBox="1">
            <a:spLocks/>
          </p:cNvSpPr>
          <p:nvPr/>
        </p:nvSpPr>
        <p:spPr>
          <a:xfrm>
            <a:off x="3515055" y="3509179"/>
            <a:ext cx="5161890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A87D057C-BBD3-4451-BB86-2FDFD1673493}"/>
              </a:ext>
            </a:extLst>
          </p:cNvPr>
          <p:cNvSpPr txBox="1">
            <a:spLocks/>
          </p:cNvSpPr>
          <p:nvPr/>
        </p:nvSpPr>
        <p:spPr>
          <a:xfrm>
            <a:off x="4820419" y="2687539"/>
            <a:ext cx="2551162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DD4A48"/>
                </a:solidFill>
                <a:latin typeface="Tw Cen MT" panose="020B0602020104020603" pitchFamily="34" charset="0"/>
              </a:rPr>
              <a:t>WEB DESIGNER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AC19DB-A532-44FE-AAFF-6EC091D958FA}"/>
              </a:ext>
            </a:extLst>
          </p:cNvPr>
          <p:cNvSpPr/>
          <p:nvPr/>
        </p:nvSpPr>
        <p:spPr>
          <a:xfrm>
            <a:off x="2365513" y="1"/>
            <a:ext cx="7460974" cy="4209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966E329-9C95-471E-B29F-319476E7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0100" y="6547838"/>
            <a:ext cx="431800" cy="28465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fld id="{2A08006A-5826-45B1-B693-4F82DEBE4A44}" type="slidenum">
              <a:rPr lang="en-US" sz="1800">
                <a:solidFill>
                  <a:schemeClr val="tx1"/>
                </a:solidFill>
                <a:latin typeface="Britannic Bold" panose="020B0903060703020204" pitchFamily="34" charset="0"/>
              </a:rPr>
              <a:pPr algn="ctr">
                <a:lnSpc>
                  <a:spcPct val="90000"/>
                </a:lnSpc>
              </a:pPr>
              <a:t>2</a:t>
            </a:fld>
            <a:endParaRPr lang="en-US" sz="1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D6F8EF-9CDA-4F3F-BF4C-4D17F1F11A6E}"/>
              </a:ext>
            </a:extLst>
          </p:cNvPr>
          <p:cNvSpPr/>
          <p:nvPr/>
        </p:nvSpPr>
        <p:spPr>
          <a:xfrm>
            <a:off x="0" y="1"/>
            <a:ext cx="12192000" cy="1727360"/>
          </a:xfrm>
          <a:prstGeom prst="rect">
            <a:avLst/>
          </a:prstGeom>
          <a:solidFill>
            <a:srgbClr val="FC9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84AB1E-BE99-414C-BDB5-412BDF09DA26}"/>
              </a:ext>
            </a:extLst>
          </p:cNvPr>
          <p:cNvSpPr/>
          <p:nvPr/>
        </p:nvSpPr>
        <p:spPr>
          <a:xfrm>
            <a:off x="0" y="1714802"/>
            <a:ext cx="12192000" cy="420914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Google Shape;228;p25">
            <a:extLst>
              <a:ext uri="{FF2B5EF4-FFF2-40B4-BE49-F238E27FC236}">
                <a16:creationId xmlns:a16="http://schemas.microsoft.com/office/drawing/2014/main" id="{C30D0499-AD39-4122-938C-D28D4566510D}"/>
              </a:ext>
            </a:extLst>
          </p:cNvPr>
          <p:cNvSpPr txBox="1">
            <a:spLocks/>
          </p:cNvSpPr>
          <p:nvPr/>
        </p:nvSpPr>
        <p:spPr>
          <a:xfrm>
            <a:off x="563049" y="549620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Employment History</a:t>
            </a:r>
          </a:p>
        </p:txBody>
      </p:sp>
      <p:sp>
        <p:nvSpPr>
          <p:cNvPr id="37" name="Google Shape;229;p25">
            <a:extLst>
              <a:ext uri="{FF2B5EF4-FFF2-40B4-BE49-F238E27FC236}">
                <a16:creationId xmlns:a16="http://schemas.microsoft.com/office/drawing/2014/main" id="{213651FD-CD2C-49B3-963C-A00A05CA9977}"/>
              </a:ext>
            </a:extLst>
          </p:cNvPr>
          <p:cNvSpPr txBox="1">
            <a:spLocks/>
          </p:cNvSpPr>
          <p:nvPr/>
        </p:nvSpPr>
        <p:spPr>
          <a:xfrm>
            <a:off x="563049" y="1074854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Show your relevant experience (last 10 years)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BCDD936-D5DF-475D-9A08-BA3A92EC880B}"/>
              </a:ext>
            </a:extLst>
          </p:cNvPr>
          <p:cNvGrpSpPr/>
          <p:nvPr/>
        </p:nvGrpSpPr>
        <p:grpSpPr>
          <a:xfrm>
            <a:off x="1396058" y="2711926"/>
            <a:ext cx="4512372" cy="929085"/>
            <a:chOff x="1113164" y="2753275"/>
            <a:chExt cx="4512372" cy="9290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D2D92D-0BFF-4327-8D41-D6785C0F2D5D}"/>
                </a:ext>
              </a:extLst>
            </p:cNvPr>
            <p:cNvSpPr/>
            <p:nvPr/>
          </p:nvSpPr>
          <p:spPr>
            <a:xfrm>
              <a:off x="2015921" y="2888025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24B51B-6FB2-4040-8986-C4F6D4EEEAF6}"/>
                </a:ext>
              </a:extLst>
            </p:cNvPr>
            <p:cNvSpPr txBox="1"/>
            <p:nvPr/>
          </p:nvSpPr>
          <p:spPr>
            <a:xfrm>
              <a:off x="2686398" y="2753275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9A915D-6CC0-4A95-B88B-F4B1780E4B98}"/>
                </a:ext>
              </a:extLst>
            </p:cNvPr>
            <p:cNvSpPr txBox="1"/>
            <p:nvPr/>
          </p:nvSpPr>
          <p:spPr>
            <a:xfrm>
              <a:off x="2686397" y="3036029"/>
              <a:ext cx="29391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6FBB1FB-1C7D-427A-BE74-4485F895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23683" y="3041708"/>
              <a:ext cx="433511" cy="354691"/>
            </a:xfrm>
            <a:prstGeom prst="rect">
              <a:avLst/>
            </a:prstGeom>
          </p:spPr>
        </p:pic>
        <p:sp>
          <p:nvSpPr>
            <p:cNvPr id="42" name="Google Shape;228;p25">
              <a:extLst>
                <a:ext uri="{FF2B5EF4-FFF2-40B4-BE49-F238E27FC236}">
                  <a16:creationId xmlns:a16="http://schemas.microsoft.com/office/drawing/2014/main" id="{472F2792-4C94-4072-8F28-E84D3A0ACF5E}"/>
                </a:ext>
              </a:extLst>
            </p:cNvPr>
            <p:cNvSpPr txBox="1">
              <a:spLocks/>
            </p:cNvSpPr>
            <p:nvPr/>
          </p:nvSpPr>
          <p:spPr>
            <a:xfrm>
              <a:off x="1113164" y="2956436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20BD401-55D7-4885-AD7F-C560F3C5E923}"/>
              </a:ext>
            </a:extLst>
          </p:cNvPr>
          <p:cNvGrpSpPr/>
          <p:nvPr/>
        </p:nvGrpSpPr>
        <p:grpSpPr>
          <a:xfrm>
            <a:off x="1396058" y="3989947"/>
            <a:ext cx="4512372" cy="929085"/>
            <a:chOff x="1113164" y="4031296"/>
            <a:chExt cx="4512372" cy="9290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C4E168-EDF3-4846-80B7-130CF44247C8}"/>
                </a:ext>
              </a:extLst>
            </p:cNvPr>
            <p:cNvSpPr/>
            <p:nvPr/>
          </p:nvSpPr>
          <p:spPr>
            <a:xfrm>
              <a:off x="2015921" y="4166046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A63A4-6174-4084-9F89-42E379603B71}"/>
                </a:ext>
              </a:extLst>
            </p:cNvPr>
            <p:cNvSpPr txBox="1"/>
            <p:nvPr/>
          </p:nvSpPr>
          <p:spPr>
            <a:xfrm>
              <a:off x="2686397" y="4031296"/>
              <a:ext cx="2377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EBEAED-4F63-420F-B9F7-2D9512A2B465}"/>
                </a:ext>
              </a:extLst>
            </p:cNvPr>
            <p:cNvSpPr txBox="1"/>
            <p:nvPr/>
          </p:nvSpPr>
          <p:spPr>
            <a:xfrm>
              <a:off x="2686398" y="4314050"/>
              <a:ext cx="2939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0371E539-02BC-4292-A424-0482A58F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16430" y="4372305"/>
              <a:ext cx="457486" cy="249538"/>
            </a:xfrm>
            <a:prstGeom prst="rect">
              <a:avLst/>
            </a:prstGeom>
          </p:spPr>
        </p:pic>
        <p:sp>
          <p:nvSpPr>
            <p:cNvPr id="43" name="Google Shape;228;p25">
              <a:extLst>
                <a:ext uri="{FF2B5EF4-FFF2-40B4-BE49-F238E27FC236}">
                  <a16:creationId xmlns:a16="http://schemas.microsoft.com/office/drawing/2014/main" id="{E5C29386-3B9F-4ED1-BEA5-AF330B98E3D7}"/>
                </a:ext>
              </a:extLst>
            </p:cNvPr>
            <p:cNvSpPr txBox="1">
              <a:spLocks/>
            </p:cNvSpPr>
            <p:nvPr/>
          </p:nvSpPr>
          <p:spPr>
            <a:xfrm>
              <a:off x="1113164" y="4234457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02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C764684-98E0-448D-90BB-DCED94D7C701}"/>
              </a:ext>
            </a:extLst>
          </p:cNvPr>
          <p:cNvGrpSpPr/>
          <p:nvPr/>
        </p:nvGrpSpPr>
        <p:grpSpPr>
          <a:xfrm>
            <a:off x="1396058" y="5267968"/>
            <a:ext cx="4512370" cy="929085"/>
            <a:chOff x="1113164" y="5309317"/>
            <a:chExt cx="4512370" cy="92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90A68-DE3B-49A0-855B-61A84AC9D70E}"/>
                </a:ext>
              </a:extLst>
            </p:cNvPr>
            <p:cNvSpPr/>
            <p:nvPr/>
          </p:nvSpPr>
          <p:spPr>
            <a:xfrm>
              <a:off x="2015921" y="5444067"/>
              <a:ext cx="662056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008EB0-D3C0-43E7-B60B-D4A922ADF4D6}"/>
                </a:ext>
              </a:extLst>
            </p:cNvPr>
            <p:cNvSpPr txBox="1"/>
            <p:nvPr/>
          </p:nvSpPr>
          <p:spPr>
            <a:xfrm>
              <a:off x="2686398" y="5309317"/>
              <a:ext cx="2377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38C3DF-EEB0-48A1-874A-16933A6628DF}"/>
                </a:ext>
              </a:extLst>
            </p:cNvPr>
            <p:cNvSpPr txBox="1"/>
            <p:nvPr/>
          </p:nvSpPr>
          <p:spPr>
            <a:xfrm>
              <a:off x="2686397" y="5592071"/>
              <a:ext cx="2939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8DAC485-F6E6-445B-A2F4-89B3E909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22209" y="5558340"/>
              <a:ext cx="236461" cy="433511"/>
            </a:xfrm>
            <a:prstGeom prst="rect">
              <a:avLst/>
            </a:prstGeom>
          </p:spPr>
        </p:pic>
        <p:sp>
          <p:nvSpPr>
            <p:cNvPr id="44" name="Google Shape;228;p25">
              <a:extLst>
                <a:ext uri="{FF2B5EF4-FFF2-40B4-BE49-F238E27FC236}">
                  <a16:creationId xmlns:a16="http://schemas.microsoft.com/office/drawing/2014/main" id="{717A405B-F83A-4229-9195-607815B6120F}"/>
                </a:ext>
              </a:extLst>
            </p:cNvPr>
            <p:cNvSpPr txBox="1">
              <a:spLocks/>
            </p:cNvSpPr>
            <p:nvPr/>
          </p:nvSpPr>
          <p:spPr>
            <a:xfrm>
              <a:off x="1113164" y="5512478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A210F6-A381-485E-8DA2-E58FE3F577DF}"/>
              </a:ext>
            </a:extLst>
          </p:cNvPr>
          <p:cNvGrpSpPr/>
          <p:nvPr/>
        </p:nvGrpSpPr>
        <p:grpSpPr>
          <a:xfrm>
            <a:off x="6682116" y="2711926"/>
            <a:ext cx="4526217" cy="929085"/>
            <a:chOff x="6399222" y="2670576"/>
            <a:chExt cx="4526217" cy="92908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72BB96-D240-4FDF-8438-61EB387F64E6}"/>
                </a:ext>
              </a:extLst>
            </p:cNvPr>
            <p:cNvSpPr/>
            <p:nvPr/>
          </p:nvSpPr>
          <p:spPr>
            <a:xfrm>
              <a:off x="7315824" y="2812470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2D80A-39F4-4A27-8C85-B9F6E0C3B957}"/>
                </a:ext>
              </a:extLst>
            </p:cNvPr>
            <p:cNvSpPr txBox="1"/>
            <p:nvPr/>
          </p:nvSpPr>
          <p:spPr>
            <a:xfrm>
              <a:off x="7986300" y="2670576"/>
              <a:ext cx="22443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9D1F71-45DC-44A4-B029-B3BD7B4CF95A}"/>
                </a:ext>
              </a:extLst>
            </p:cNvPr>
            <p:cNvSpPr txBox="1"/>
            <p:nvPr/>
          </p:nvSpPr>
          <p:spPr>
            <a:xfrm>
              <a:off x="7986300" y="2953330"/>
              <a:ext cx="29391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309EB8D5-9FC3-42E6-8CDC-D27D0597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78359" y="2983451"/>
              <a:ext cx="352104" cy="320095"/>
            </a:xfrm>
            <a:prstGeom prst="rect">
              <a:avLst/>
            </a:prstGeom>
          </p:spPr>
        </p:pic>
        <p:sp>
          <p:nvSpPr>
            <p:cNvPr id="49" name="Google Shape;228;p25">
              <a:extLst>
                <a:ext uri="{FF2B5EF4-FFF2-40B4-BE49-F238E27FC236}">
                  <a16:creationId xmlns:a16="http://schemas.microsoft.com/office/drawing/2014/main" id="{6D1CAB38-C9F6-453A-9664-5D3115366BCF}"/>
                </a:ext>
              </a:extLst>
            </p:cNvPr>
            <p:cNvSpPr txBox="1">
              <a:spLocks/>
            </p:cNvSpPr>
            <p:nvPr/>
          </p:nvSpPr>
          <p:spPr>
            <a:xfrm>
              <a:off x="6399222" y="2880881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04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AFA9216-621D-4948-AC79-50B70EF4A3D4}"/>
              </a:ext>
            </a:extLst>
          </p:cNvPr>
          <p:cNvGrpSpPr/>
          <p:nvPr/>
        </p:nvGrpSpPr>
        <p:grpSpPr>
          <a:xfrm>
            <a:off x="6682116" y="3989947"/>
            <a:ext cx="4526215" cy="929085"/>
            <a:chOff x="6399222" y="3948597"/>
            <a:chExt cx="4526215" cy="92908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0CF1B4-E664-4B05-838A-E1BDF0CBD685}"/>
                </a:ext>
              </a:extLst>
            </p:cNvPr>
            <p:cNvSpPr/>
            <p:nvPr/>
          </p:nvSpPr>
          <p:spPr>
            <a:xfrm>
              <a:off x="7315824" y="409049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4AA35E-5B84-4D7C-A676-E980AB052F2E}"/>
                </a:ext>
              </a:extLst>
            </p:cNvPr>
            <p:cNvSpPr txBox="1"/>
            <p:nvPr/>
          </p:nvSpPr>
          <p:spPr>
            <a:xfrm>
              <a:off x="7986301" y="3948597"/>
              <a:ext cx="224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5E1D8-4D6D-45D0-B35E-EBE77B44CE91}"/>
                </a:ext>
              </a:extLst>
            </p:cNvPr>
            <p:cNvSpPr txBox="1"/>
            <p:nvPr/>
          </p:nvSpPr>
          <p:spPr>
            <a:xfrm>
              <a:off x="7986300" y="4231351"/>
              <a:ext cx="2939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A45FB86-CD09-41B7-910F-35A3D5949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65063" y="4288532"/>
              <a:ext cx="325079" cy="265974"/>
            </a:xfrm>
            <a:prstGeom prst="rect">
              <a:avLst/>
            </a:prstGeom>
          </p:spPr>
        </p:pic>
        <p:sp>
          <p:nvSpPr>
            <p:cNvPr id="50" name="Google Shape;228;p25">
              <a:extLst>
                <a:ext uri="{FF2B5EF4-FFF2-40B4-BE49-F238E27FC236}">
                  <a16:creationId xmlns:a16="http://schemas.microsoft.com/office/drawing/2014/main" id="{CB720445-615E-40AE-BFBB-E10112F3582E}"/>
                </a:ext>
              </a:extLst>
            </p:cNvPr>
            <p:cNvSpPr txBox="1">
              <a:spLocks/>
            </p:cNvSpPr>
            <p:nvPr/>
          </p:nvSpPr>
          <p:spPr>
            <a:xfrm>
              <a:off x="6399222" y="4158902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05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E3C40F-DFD7-4D74-941B-BD9B7079A7E2}"/>
              </a:ext>
            </a:extLst>
          </p:cNvPr>
          <p:cNvGrpSpPr/>
          <p:nvPr/>
        </p:nvGrpSpPr>
        <p:grpSpPr>
          <a:xfrm>
            <a:off x="6682116" y="5267968"/>
            <a:ext cx="4526215" cy="929085"/>
            <a:chOff x="6399222" y="5226618"/>
            <a:chExt cx="4526215" cy="92908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3E21BD-4794-471B-A981-9C4EAC845A16}"/>
                </a:ext>
              </a:extLst>
            </p:cNvPr>
            <p:cNvSpPr/>
            <p:nvPr/>
          </p:nvSpPr>
          <p:spPr>
            <a:xfrm>
              <a:off x="7315824" y="5368512"/>
              <a:ext cx="662056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C02B0F-2487-4E17-80A7-465DB2AF3FDD}"/>
                </a:ext>
              </a:extLst>
            </p:cNvPr>
            <p:cNvSpPr txBox="1"/>
            <p:nvPr/>
          </p:nvSpPr>
          <p:spPr>
            <a:xfrm>
              <a:off x="7986300" y="5226618"/>
              <a:ext cx="224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job title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307F76-5160-43B1-8999-F574B220363F}"/>
                </a:ext>
              </a:extLst>
            </p:cNvPr>
            <p:cNvSpPr txBox="1"/>
            <p:nvPr/>
          </p:nvSpPr>
          <p:spPr>
            <a:xfrm>
              <a:off x="7986301" y="5509372"/>
              <a:ext cx="2939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aur" panose="02030504050205020304" pitchFamily="18" charset="0"/>
                </a:rPr>
                <a:t>Describe your job experience here. Describe your job experience here. Describe your job experience here.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138FC59F-B8B7-4DDB-8949-89424CF5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78359" y="5537001"/>
              <a:ext cx="325079" cy="325079"/>
            </a:xfrm>
            <a:prstGeom prst="rect">
              <a:avLst/>
            </a:prstGeom>
          </p:spPr>
        </p:pic>
        <p:sp>
          <p:nvSpPr>
            <p:cNvPr id="51" name="Google Shape;228;p25">
              <a:extLst>
                <a:ext uri="{FF2B5EF4-FFF2-40B4-BE49-F238E27FC236}">
                  <a16:creationId xmlns:a16="http://schemas.microsoft.com/office/drawing/2014/main" id="{36121600-4067-4365-A5BF-6ABE7B5932B4}"/>
                </a:ext>
              </a:extLst>
            </p:cNvPr>
            <p:cNvSpPr txBox="1">
              <a:spLocks/>
            </p:cNvSpPr>
            <p:nvPr/>
          </p:nvSpPr>
          <p:spPr>
            <a:xfrm>
              <a:off x="6399222" y="5436923"/>
              <a:ext cx="9027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06</a:t>
              </a:r>
            </a:p>
          </p:txBody>
        </p:sp>
      </p:grpSp>
      <p:sp>
        <p:nvSpPr>
          <p:cNvPr id="59" name="Slide Number Placeholder 3">
            <a:extLst>
              <a:ext uri="{FF2B5EF4-FFF2-40B4-BE49-F238E27FC236}">
                <a16:creationId xmlns:a16="http://schemas.microsoft.com/office/drawing/2014/main" id="{427BBA81-C717-42EC-8C31-AF9B3716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0100" y="6547838"/>
            <a:ext cx="431800" cy="28465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fld id="{2A08006A-5826-45B1-B693-4F82DEBE4A44}" type="slidenum">
              <a:rPr lang="en-US" sz="1800">
                <a:solidFill>
                  <a:schemeClr val="tx1"/>
                </a:solidFill>
                <a:latin typeface="Britannic Bold" panose="020B0903060703020204" pitchFamily="34" charset="0"/>
              </a:rPr>
              <a:pPr algn="ctr">
                <a:lnSpc>
                  <a:spcPct val="90000"/>
                </a:lnSpc>
              </a:pPr>
              <a:t>3</a:t>
            </a:fld>
            <a:endParaRPr lang="en-US" sz="1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9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CDEBCEC-540D-4340-8F6B-96D2192E7C52}"/>
              </a:ext>
            </a:extLst>
          </p:cNvPr>
          <p:cNvSpPr/>
          <p:nvPr/>
        </p:nvSpPr>
        <p:spPr>
          <a:xfrm>
            <a:off x="3526971" y="3178629"/>
            <a:ext cx="8665029" cy="287382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28;p25">
            <a:extLst>
              <a:ext uri="{FF2B5EF4-FFF2-40B4-BE49-F238E27FC236}">
                <a16:creationId xmlns:a16="http://schemas.microsoft.com/office/drawing/2014/main" id="{1FC9A69B-4B3F-4330-ADF8-E5C5E2DC2DD1}"/>
              </a:ext>
            </a:extLst>
          </p:cNvPr>
          <p:cNvSpPr txBox="1">
            <a:spLocks/>
          </p:cNvSpPr>
          <p:nvPr/>
        </p:nvSpPr>
        <p:spPr>
          <a:xfrm>
            <a:off x="919452" y="997177"/>
            <a:ext cx="539244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TECHNICAL SKILLS</a:t>
            </a:r>
          </a:p>
        </p:txBody>
      </p:sp>
      <p:sp>
        <p:nvSpPr>
          <p:cNvPr id="3" name="Google Shape;229;p25">
            <a:extLst>
              <a:ext uri="{FF2B5EF4-FFF2-40B4-BE49-F238E27FC236}">
                <a16:creationId xmlns:a16="http://schemas.microsoft.com/office/drawing/2014/main" id="{9651656C-0630-4C2A-812F-94E9964E7FCD}"/>
              </a:ext>
            </a:extLst>
          </p:cNvPr>
          <p:cNvSpPr txBox="1">
            <a:spLocks/>
          </p:cNvSpPr>
          <p:nvPr/>
        </p:nvSpPr>
        <p:spPr>
          <a:xfrm>
            <a:off x="919452" y="1536965"/>
            <a:ext cx="5562758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1CE561-B773-4020-BA58-004FD0AEBBC1}"/>
              </a:ext>
            </a:extLst>
          </p:cNvPr>
          <p:cNvGrpSpPr/>
          <p:nvPr/>
        </p:nvGrpSpPr>
        <p:grpSpPr>
          <a:xfrm>
            <a:off x="5726351" y="3333331"/>
            <a:ext cx="5542091" cy="400110"/>
            <a:chOff x="5726351" y="3333331"/>
            <a:chExt cx="5542091" cy="4001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F6FE69-894E-4E96-B0F7-7357A7A91A7D}"/>
                </a:ext>
              </a:extLst>
            </p:cNvPr>
            <p:cNvSpPr/>
            <p:nvPr/>
          </p:nvSpPr>
          <p:spPr>
            <a:xfrm>
              <a:off x="7893019" y="3436214"/>
              <a:ext cx="2316993" cy="223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03DA99-674B-4E08-9AA8-920DB8F83993}"/>
                </a:ext>
              </a:extLst>
            </p:cNvPr>
            <p:cNvSpPr/>
            <p:nvPr/>
          </p:nvSpPr>
          <p:spPr>
            <a:xfrm>
              <a:off x="7893019" y="3436214"/>
              <a:ext cx="2028316" cy="2231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95003-F78A-400E-923E-127F04FF3CE2}"/>
                </a:ext>
              </a:extLst>
            </p:cNvPr>
            <p:cNvSpPr txBox="1"/>
            <p:nvPr/>
          </p:nvSpPr>
          <p:spPr>
            <a:xfrm>
              <a:off x="5726351" y="3333331"/>
              <a:ext cx="2260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POWERPOINT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C7829D-3664-4F3C-9EF5-3161FEA5BA2E}"/>
                </a:ext>
              </a:extLst>
            </p:cNvPr>
            <p:cNvSpPr txBox="1"/>
            <p:nvPr/>
          </p:nvSpPr>
          <p:spPr>
            <a:xfrm>
              <a:off x="10365764" y="3333331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95%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14D35-1396-45C9-9338-571A61FB2231}"/>
              </a:ext>
            </a:extLst>
          </p:cNvPr>
          <p:cNvGrpSpPr/>
          <p:nvPr/>
        </p:nvGrpSpPr>
        <p:grpSpPr>
          <a:xfrm>
            <a:off x="5726351" y="3865176"/>
            <a:ext cx="5542091" cy="400110"/>
            <a:chOff x="5726351" y="3865176"/>
            <a:chExt cx="5542091" cy="400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971DF8-B3A0-4ED9-9C36-2D9A588C1353}"/>
                </a:ext>
              </a:extLst>
            </p:cNvPr>
            <p:cNvSpPr/>
            <p:nvPr/>
          </p:nvSpPr>
          <p:spPr>
            <a:xfrm>
              <a:off x="7893019" y="3968060"/>
              <a:ext cx="2316993" cy="223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092745-6C6A-4954-84B3-54E108D356E8}"/>
                </a:ext>
              </a:extLst>
            </p:cNvPr>
            <p:cNvSpPr/>
            <p:nvPr/>
          </p:nvSpPr>
          <p:spPr>
            <a:xfrm>
              <a:off x="7893019" y="3968060"/>
              <a:ext cx="1684552" cy="2231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1AD54-0541-4547-856D-DF1BF82ECDAA}"/>
                </a:ext>
              </a:extLst>
            </p:cNvPr>
            <p:cNvSpPr txBox="1"/>
            <p:nvPr/>
          </p:nvSpPr>
          <p:spPr>
            <a:xfrm>
              <a:off x="5726351" y="3865176"/>
              <a:ext cx="2260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PHOTOSHOP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6C3BC2-4A96-430C-AF97-88B5BC9D748A}"/>
                </a:ext>
              </a:extLst>
            </p:cNvPr>
            <p:cNvSpPr txBox="1"/>
            <p:nvPr/>
          </p:nvSpPr>
          <p:spPr>
            <a:xfrm>
              <a:off x="10365764" y="386517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87%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86DB4F-B23A-4ECB-965E-62F7C9909643}"/>
              </a:ext>
            </a:extLst>
          </p:cNvPr>
          <p:cNvGrpSpPr/>
          <p:nvPr/>
        </p:nvGrpSpPr>
        <p:grpSpPr>
          <a:xfrm>
            <a:off x="5726351" y="4397022"/>
            <a:ext cx="5542091" cy="400110"/>
            <a:chOff x="5726351" y="4397022"/>
            <a:chExt cx="5542091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D21E9-B5EC-4EA9-A678-179EA9DD2867}"/>
                </a:ext>
              </a:extLst>
            </p:cNvPr>
            <p:cNvSpPr/>
            <p:nvPr/>
          </p:nvSpPr>
          <p:spPr>
            <a:xfrm>
              <a:off x="7893019" y="4499905"/>
              <a:ext cx="2316993" cy="223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76FBCB-D30D-42C1-883D-D9F4CE18B357}"/>
                </a:ext>
              </a:extLst>
            </p:cNvPr>
            <p:cNvSpPr/>
            <p:nvPr/>
          </p:nvSpPr>
          <p:spPr>
            <a:xfrm>
              <a:off x="7893019" y="4499905"/>
              <a:ext cx="1304559" cy="2231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1ABF89-1F51-4A3D-A5A9-2C25EF30BDCF}"/>
                </a:ext>
              </a:extLst>
            </p:cNvPr>
            <p:cNvSpPr txBox="1"/>
            <p:nvPr/>
          </p:nvSpPr>
          <p:spPr>
            <a:xfrm>
              <a:off x="5726351" y="4397022"/>
              <a:ext cx="2260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MS OFFICE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5FAB55-4CB5-4AC6-AB3A-D73F9267D3A6}"/>
                </a:ext>
              </a:extLst>
            </p:cNvPr>
            <p:cNvSpPr txBox="1"/>
            <p:nvPr/>
          </p:nvSpPr>
          <p:spPr>
            <a:xfrm>
              <a:off x="10365764" y="4397022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65%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20D21B-DA0C-4A03-B886-616D29BF6553}"/>
              </a:ext>
            </a:extLst>
          </p:cNvPr>
          <p:cNvGrpSpPr/>
          <p:nvPr/>
        </p:nvGrpSpPr>
        <p:grpSpPr>
          <a:xfrm>
            <a:off x="5726351" y="4928866"/>
            <a:ext cx="5542091" cy="400110"/>
            <a:chOff x="5726351" y="4928866"/>
            <a:chExt cx="5542091" cy="40011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84ED5C-027D-4660-8087-96711B28BF99}"/>
                </a:ext>
              </a:extLst>
            </p:cNvPr>
            <p:cNvSpPr/>
            <p:nvPr/>
          </p:nvSpPr>
          <p:spPr>
            <a:xfrm>
              <a:off x="7893019" y="5031750"/>
              <a:ext cx="2316993" cy="223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27DE59-978C-4A79-9C7B-570E8595AE0D}"/>
                </a:ext>
              </a:extLst>
            </p:cNvPr>
            <p:cNvSpPr/>
            <p:nvPr/>
          </p:nvSpPr>
          <p:spPr>
            <a:xfrm>
              <a:off x="7893019" y="5031750"/>
              <a:ext cx="1810319" cy="2231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42600-F437-4812-A049-F3C6557C92AD}"/>
                </a:ext>
              </a:extLst>
            </p:cNvPr>
            <p:cNvSpPr txBox="1"/>
            <p:nvPr/>
          </p:nvSpPr>
          <p:spPr>
            <a:xfrm>
              <a:off x="5726351" y="4928866"/>
              <a:ext cx="2260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WORDPRESS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AC66F2-6620-4DB5-A5BF-4833372BD36F}"/>
                </a:ext>
              </a:extLst>
            </p:cNvPr>
            <p:cNvSpPr txBox="1"/>
            <p:nvPr/>
          </p:nvSpPr>
          <p:spPr>
            <a:xfrm>
              <a:off x="10365764" y="492886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77%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9749A8-07E6-4FCE-9E3D-DF65A4C0CE26}"/>
              </a:ext>
            </a:extLst>
          </p:cNvPr>
          <p:cNvGrpSpPr/>
          <p:nvPr/>
        </p:nvGrpSpPr>
        <p:grpSpPr>
          <a:xfrm>
            <a:off x="5726351" y="5460713"/>
            <a:ext cx="5542091" cy="400110"/>
            <a:chOff x="5726351" y="5460713"/>
            <a:chExt cx="5542091" cy="400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528972-26AB-4091-BAF9-3F8404368173}"/>
                </a:ext>
              </a:extLst>
            </p:cNvPr>
            <p:cNvSpPr/>
            <p:nvPr/>
          </p:nvSpPr>
          <p:spPr>
            <a:xfrm>
              <a:off x="7893019" y="5563596"/>
              <a:ext cx="2316993" cy="223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16E3A4-CB29-4F7C-A160-15D5A6849C4F}"/>
                </a:ext>
              </a:extLst>
            </p:cNvPr>
            <p:cNvSpPr/>
            <p:nvPr/>
          </p:nvSpPr>
          <p:spPr>
            <a:xfrm>
              <a:off x="7893019" y="5563596"/>
              <a:ext cx="2028316" cy="2231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211CD-BC07-4425-9148-D147756EDF74}"/>
                </a:ext>
              </a:extLst>
            </p:cNvPr>
            <p:cNvSpPr txBox="1"/>
            <p:nvPr/>
          </p:nvSpPr>
          <p:spPr>
            <a:xfrm>
              <a:off x="5726351" y="5460713"/>
              <a:ext cx="2260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PREMIRE PRO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D8EFDF-0F35-4FD6-9CF1-051F5D357545}"/>
                </a:ext>
              </a:extLst>
            </p:cNvPr>
            <p:cNvSpPr txBox="1"/>
            <p:nvPr/>
          </p:nvSpPr>
          <p:spPr>
            <a:xfrm>
              <a:off x="10365764" y="5460713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82%</a:t>
              </a:r>
            </a:p>
          </p:txBody>
        </p:sp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D5738411-4BB7-41A6-913A-1BB8EDB4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0100" y="6547838"/>
            <a:ext cx="431800" cy="28465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fld id="{2A08006A-5826-45B1-B693-4F82DEBE4A44}" type="slidenum">
              <a:rPr lang="en-US" sz="1800">
                <a:solidFill>
                  <a:schemeClr val="tx1"/>
                </a:solidFill>
                <a:latin typeface="Britannic Bold" panose="020B0903060703020204" pitchFamily="34" charset="0"/>
              </a:rPr>
              <a:pPr algn="ctr">
                <a:lnSpc>
                  <a:spcPct val="90000"/>
                </a:lnSpc>
              </a:pPr>
              <a:t>4</a:t>
            </a:fld>
            <a:endParaRPr lang="en-US" sz="1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1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05DBA75-D939-4C1C-897C-5B989A193D0F}"/>
              </a:ext>
            </a:extLst>
          </p:cNvPr>
          <p:cNvSpPr/>
          <p:nvPr/>
        </p:nvSpPr>
        <p:spPr>
          <a:xfrm>
            <a:off x="0" y="674253"/>
            <a:ext cx="12192000" cy="82467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28;p25">
            <a:extLst>
              <a:ext uri="{FF2B5EF4-FFF2-40B4-BE49-F238E27FC236}">
                <a16:creationId xmlns:a16="http://schemas.microsoft.com/office/drawing/2014/main" id="{A0841789-F9B5-49AA-A9B8-CBC689034C67}"/>
              </a:ext>
            </a:extLst>
          </p:cNvPr>
          <p:cNvSpPr txBox="1">
            <a:spLocks/>
          </p:cNvSpPr>
          <p:nvPr/>
        </p:nvSpPr>
        <p:spPr>
          <a:xfrm>
            <a:off x="1003539" y="854886"/>
            <a:ext cx="386485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MY PROJECTS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7B802B-4B09-4F44-9451-BECC7510A67A}"/>
              </a:ext>
            </a:extLst>
          </p:cNvPr>
          <p:cNvGrpSpPr/>
          <p:nvPr/>
        </p:nvGrpSpPr>
        <p:grpSpPr>
          <a:xfrm>
            <a:off x="1158408" y="2164719"/>
            <a:ext cx="9059674" cy="662056"/>
            <a:chOff x="6420982" y="951101"/>
            <a:chExt cx="9059674" cy="6620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D99D33-D961-4BBF-984B-D72BC1CE05EB}"/>
                </a:ext>
              </a:extLst>
            </p:cNvPr>
            <p:cNvSpPr/>
            <p:nvPr/>
          </p:nvSpPr>
          <p:spPr>
            <a:xfrm>
              <a:off x="6420982" y="951101"/>
              <a:ext cx="9059674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CF025C-68D9-4E1F-A139-BF0225F38A72}"/>
                </a:ext>
              </a:extLst>
            </p:cNvPr>
            <p:cNvSpPr/>
            <p:nvPr/>
          </p:nvSpPr>
          <p:spPr>
            <a:xfrm>
              <a:off x="6420982" y="95110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283F80-E6BF-45F8-9C4B-916DB427C914}"/>
                </a:ext>
              </a:extLst>
            </p:cNvPr>
            <p:cNvSpPr txBox="1"/>
            <p:nvPr/>
          </p:nvSpPr>
          <p:spPr>
            <a:xfrm>
              <a:off x="7236492" y="1083110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title here</a:t>
              </a:r>
            </a:p>
          </p:txBody>
        </p:sp>
        <p:sp>
          <p:nvSpPr>
            <p:cNvPr id="5" name="Google Shape;228;p25">
              <a:extLst>
                <a:ext uri="{FF2B5EF4-FFF2-40B4-BE49-F238E27FC236}">
                  <a16:creationId xmlns:a16="http://schemas.microsoft.com/office/drawing/2014/main" id="{E65C2F45-5CDF-4370-82D5-D1056B969DB3}"/>
                </a:ext>
              </a:extLst>
            </p:cNvPr>
            <p:cNvSpPr txBox="1">
              <a:spLocks/>
            </p:cNvSpPr>
            <p:nvPr/>
          </p:nvSpPr>
          <p:spPr>
            <a:xfrm>
              <a:off x="6420982" y="1026092"/>
              <a:ext cx="6620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dirty="0">
                  <a:latin typeface="Britannic Bold" panose="020B0903060703020204" pitchFamily="34" charset="0"/>
                </a:rPr>
                <a:t>01</a:t>
              </a:r>
              <a:endParaRPr lang="en-US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41A5DC-1C9D-40E2-B255-C785612A5E5D}"/>
              </a:ext>
            </a:extLst>
          </p:cNvPr>
          <p:cNvGrpSpPr/>
          <p:nvPr/>
        </p:nvGrpSpPr>
        <p:grpSpPr>
          <a:xfrm>
            <a:off x="1158408" y="3008469"/>
            <a:ext cx="9875184" cy="662056"/>
            <a:chOff x="6420982" y="951101"/>
            <a:chExt cx="9875184" cy="6620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62A262-B261-43C3-8B63-08E261059EBD}"/>
                </a:ext>
              </a:extLst>
            </p:cNvPr>
            <p:cNvSpPr/>
            <p:nvPr/>
          </p:nvSpPr>
          <p:spPr>
            <a:xfrm>
              <a:off x="6420982" y="951101"/>
              <a:ext cx="9875184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6FE92-4299-4F18-A91E-4ACDF956E408}"/>
                </a:ext>
              </a:extLst>
            </p:cNvPr>
            <p:cNvSpPr/>
            <p:nvPr/>
          </p:nvSpPr>
          <p:spPr>
            <a:xfrm>
              <a:off x="6420982" y="95110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A00C17-B6EA-4C65-99F4-F71DE4825C6E}"/>
                </a:ext>
              </a:extLst>
            </p:cNvPr>
            <p:cNvSpPr txBox="1"/>
            <p:nvPr/>
          </p:nvSpPr>
          <p:spPr>
            <a:xfrm>
              <a:off x="7236492" y="1083110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title here</a:t>
              </a:r>
            </a:p>
          </p:txBody>
        </p:sp>
        <p:sp>
          <p:nvSpPr>
            <p:cNvPr id="19" name="Google Shape;228;p25">
              <a:extLst>
                <a:ext uri="{FF2B5EF4-FFF2-40B4-BE49-F238E27FC236}">
                  <a16:creationId xmlns:a16="http://schemas.microsoft.com/office/drawing/2014/main" id="{7D9A09C0-4C81-450A-9FFD-67EC46D3CBEB}"/>
                </a:ext>
              </a:extLst>
            </p:cNvPr>
            <p:cNvSpPr txBox="1">
              <a:spLocks/>
            </p:cNvSpPr>
            <p:nvPr/>
          </p:nvSpPr>
          <p:spPr>
            <a:xfrm>
              <a:off x="6420982" y="1026092"/>
              <a:ext cx="6620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dirty="0">
                  <a:latin typeface="Britannic Bold" panose="020B0903060703020204" pitchFamily="34" charset="0"/>
                </a:rPr>
                <a:t>02</a:t>
              </a:r>
              <a:endParaRPr lang="en-US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492B1-4694-4AF8-8860-D2C1E7C20F4F}"/>
              </a:ext>
            </a:extLst>
          </p:cNvPr>
          <p:cNvGrpSpPr/>
          <p:nvPr/>
        </p:nvGrpSpPr>
        <p:grpSpPr>
          <a:xfrm>
            <a:off x="1158408" y="3852219"/>
            <a:ext cx="7274392" cy="662056"/>
            <a:chOff x="6420982" y="951101"/>
            <a:chExt cx="7274392" cy="6620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887A59-3652-4D07-A0CB-306BACDE08BA}"/>
                </a:ext>
              </a:extLst>
            </p:cNvPr>
            <p:cNvSpPr/>
            <p:nvPr/>
          </p:nvSpPr>
          <p:spPr>
            <a:xfrm>
              <a:off x="6420982" y="951101"/>
              <a:ext cx="7274392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CADAF2-0137-456E-AD9B-7DA987D4E1CD}"/>
                </a:ext>
              </a:extLst>
            </p:cNvPr>
            <p:cNvSpPr/>
            <p:nvPr/>
          </p:nvSpPr>
          <p:spPr>
            <a:xfrm>
              <a:off x="6420982" y="95110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F4E08-62A9-4D40-9007-E180E682F94F}"/>
                </a:ext>
              </a:extLst>
            </p:cNvPr>
            <p:cNvSpPr txBox="1"/>
            <p:nvPr/>
          </p:nvSpPr>
          <p:spPr>
            <a:xfrm>
              <a:off x="7236492" y="1083110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title here</a:t>
              </a:r>
            </a:p>
          </p:txBody>
        </p:sp>
        <p:sp>
          <p:nvSpPr>
            <p:cNvPr id="24" name="Google Shape;228;p25">
              <a:extLst>
                <a:ext uri="{FF2B5EF4-FFF2-40B4-BE49-F238E27FC236}">
                  <a16:creationId xmlns:a16="http://schemas.microsoft.com/office/drawing/2014/main" id="{D593D0C7-2879-4776-889D-13ADDCCA9515}"/>
                </a:ext>
              </a:extLst>
            </p:cNvPr>
            <p:cNvSpPr txBox="1">
              <a:spLocks/>
            </p:cNvSpPr>
            <p:nvPr/>
          </p:nvSpPr>
          <p:spPr>
            <a:xfrm>
              <a:off x="6420982" y="1026092"/>
              <a:ext cx="6620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dirty="0">
                  <a:latin typeface="Britannic Bold" panose="020B0903060703020204" pitchFamily="34" charset="0"/>
                </a:rPr>
                <a:t>03</a:t>
              </a:r>
              <a:endParaRPr lang="en-US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90D620-A6BB-48E5-97EB-7AB0EC32A448}"/>
              </a:ext>
            </a:extLst>
          </p:cNvPr>
          <p:cNvGrpSpPr/>
          <p:nvPr/>
        </p:nvGrpSpPr>
        <p:grpSpPr>
          <a:xfrm>
            <a:off x="1158408" y="4695969"/>
            <a:ext cx="9059674" cy="662056"/>
            <a:chOff x="6420982" y="951101"/>
            <a:chExt cx="9059674" cy="66205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B00015-A601-4B0D-BC7B-50467F07E3BF}"/>
                </a:ext>
              </a:extLst>
            </p:cNvPr>
            <p:cNvSpPr/>
            <p:nvPr/>
          </p:nvSpPr>
          <p:spPr>
            <a:xfrm>
              <a:off x="6420982" y="951101"/>
              <a:ext cx="9059674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2FBC47-4B1C-43E4-AA7A-AA07CA8927FD}"/>
                </a:ext>
              </a:extLst>
            </p:cNvPr>
            <p:cNvSpPr/>
            <p:nvPr/>
          </p:nvSpPr>
          <p:spPr>
            <a:xfrm>
              <a:off x="6420982" y="95110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ACE58A-3CD5-425D-A010-7241727AD40D}"/>
                </a:ext>
              </a:extLst>
            </p:cNvPr>
            <p:cNvSpPr txBox="1"/>
            <p:nvPr/>
          </p:nvSpPr>
          <p:spPr>
            <a:xfrm>
              <a:off x="7236492" y="1083110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title here</a:t>
              </a:r>
            </a:p>
          </p:txBody>
        </p:sp>
        <p:sp>
          <p:nvSpPr>
            <p:cNvPr id="29" name="Google Shape;228;p25">
              <a:extLst>
                <a:ext uri="{FF2B5EF4-FFF2-40B4-BE49-F238E27FC236}">
                  <a16:creationId xmlns:a16="http://schemas.microsoft.com/office/drawing/2014/main" id="{A40EDC5B-5598-4FD6-BB76-331E8822963C}"/>
                </a:ext>
              </a:extLst>
            </p:cNvPr>
            <p:cNvSpPr txBox="1">
              <a:spLocks/>
            </p:cNvSpPr>
            <p:nvPr/>
          </p:nvSpPr>
          <p:spPr>
            <a:xfrm>
              <a:off x="6420982" y="1026092"/>
              <a:ext cx="6620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dirty="0">
                  <a:latin typeface="Britannic Bold" panose="020B0903060703020204" pitchFamily="34" charset="0"/>
                </a:rPr>
                <a:t>04</a:t>
              </a:r>
              <a:endParaRPr lang="en-US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0E3552-9D18-476B-858B-4B16BFD077EC}"/>
              </a:ext>
            </a:extLst>
          </p:cNvPr>
          <p:cNvGrpSpPr/>
          <p:nvPr/>
        </p:nvGrpSpPr>
        <p:grpSpPr>
          <a:xfrm>
            <a:off x="1158408" y="5539719"/>
            <a:ext cx="9875184" cy="662056"/>
            <a:chOff x="6420982" y="951101"/>
            <a:chExt cx="9875184" cy="6620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63FEAD-09AF-4D35-8037-0C66D68445B0}"/>
                </a:ext>
              </a:extLst>
            </p:cNvPr>
            <p:cNvSpPr/>
            <p:nvPr/>
          </p:nvSpPr>
          <p:spPr>
            <a:xfrm>
              <a:off x="6420982" y="951101"/>
              <a:ext cx="9875184" cy="6620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AA7D03-7104-4A1D-99A1-10A06930993C}"/>
                </a:ext>
              </a:extLst>
            </p:cNvPr>
            <p:cNvSpPr/>
            <p:nvPr/>
          </p:nvSpPr>
          <p:spPr>
            <a:xfrm>
              <a:off x="6420982" y="951101"/>
              <a:ext cx="662056" cy="662056"/>
            </a:xfrm>
            <a:prstGeom prst="rect">
              <a:avLst/>
            </a:prstGeom>
            <a:solidFill>
              <a:srgbClr val="FC997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3AC101-CF50-41DD-9874-7DD212FDC30D}"/>
                </a:ext>
              </a:extLst>
            </p:cNvPr>
            <p:cNvSpPr txBox="1"/>
            <p:nvPr/>
          </p:nvSpPr>
          <p:spPr>
            <a:xfrm>
              <a:off x="7236492" y="1083110"/>
              <a:ext cx="2244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entaur" panose="02030504050205020304" pitchFamily="18" charset="0"/>
                </a:rPr>
                <a:t>Insert your title here</a:t>
              </a:r>
            </a:p>
          </p:txBody>
        </p:sp>
        <p:sp>
          <p:nvSpPr>
            <p:cNvPr id="34" name="Google Shape;228;p25">
              <a:extLst>
                <a:ext uri="{FF2B5EF4-FFF2-40B4-BE49-F238E27FC236}">
                  <a16:creationId xmlns:a16="http://schemas.microsoft.com/office/drawing/2014/main" id="{26099A4C-3D9A-4E34-8EFD-C719D81091C7}"/>
                </a:ext>
              </a:extLst>
            </p:cNvPr>
            <p:cNvSpPr txBox="1">
              <a:spLocks/>
            </p:cNvSpPr>
            <p:nvPr/>
          </p:nvSpPr>
          <p:spPr>
            <a:xfrm>
              <a:off x="6420982" y="1026092"/>
              <a:ext cx="662056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sz="3600" dirty="0">
                  <a:latin typeface="Britannic Bold" panose="020B0903060703020204" pitchFamily="34" charset="0"/>
                </a:rPr>
                <a:t>05</a:t>
              </a:r>
              <a:endParaRPr lang="en-US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7BCFFFDD-7686-4984-94E4-6841A434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0100" y="6547838"/>
            <a:ext cx="431800" cy="28465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fld id="{2A08006A-5826-45B1-B693-4F82DEBE4A44}" type="slidenum">
              <a:rPr lang="en-US" sz="1800">
                <a:solidFill>
                  <a:schemeClr val="tx1"/>
                </a:solidFill>
                <a:latin typeface="Britannic Bold" panose="020B0903060703020204" pitchFamily="34" charset="0"/>
              </a:rPr>
              <a:pPr algn="ctr">
                <a:lnSpc>
                  <a:spcPct val="90000"/>
                </a:lnSpc>
              </a:pPr>
              <a:t>5</a:t>
            </a:fld>
            <a:endParaRPr lang="en-US" sz="1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785EBD-E906-4C03-86EB-F25FD553D7DB}"/>
              </a:ext>
            </a:extLst>
          </p:cNvPr>
          <p:cNvSpPr txBox="1"/>
          <p:nvPr/>
        </p:nvSpPr>
        <p:spPr>
          <a:xfrm>
            <a:off x="5036366" y="2266627"/>
            <a:ext cx="503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aur" panose="02030504050205020304" pitchFamily="18" charset="0"/>
              </a:rPr>
              <a:t>Describe your job experience here. Describe your job experience here. Describe your job experience here.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877999-1635-4988-AEBF-507651F15D36}"/>
              </a:ext>
            </a:extLst>
          </p:cNvPr>
          <p:cNvSpPr txBox="1"/>
          <p:nvPr/>
        </p:nvSpPr>
        <p:spPr>
          <a:xfrm>
            <a:off x="5036366" y="3122510"/>
            <a:ext cx="5733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aur" panose="02030504050205020304" pitchFamily="18" charset="0"/>
              </a:rPr>
              <a:t>Describe your job experience here. Describe your job experience here. Describe your job experience here.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90F7E9-A1A2-46D1-BE48-9D9F0BB2EA1E}"/>
              </a:ext>
            </a:extLst>
          </p:cNvPr>
          <p:cNvSpPr txBox="1"/>
          <p:nvPr/>
        </p:nvSpPr>
        <p:spPr>
          <a:xfrm>
            <a:off x="5036366" y="3952414"/>
            <a:ext cx="32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aur" panose="02030504050205020304" pitchFamily="18" charset="0"/>
              </a:rPr>
              <a:t>Describe your job experience here. Describe your job experience here. Describe your job experience here.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C627F1-8019-4749-848F-DA4C12DBB727}"/>
              </a:ext>
            </a:extLst>
          </p:cNvPr>
          <p:cNvSpPr txBox="1"/>
          <p:nvPr/>
        </p:nvSpPr>
        <p:spPr>
          <a:xfrm>
            <a:off x="5036366" y="4796164"/>
            <a:ext cx="503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aur" panose="02030504050205020304" pitchFamily="18" charset="0"/>
              </a:rPr>
              <a:t>Describe your job experience here. Describe your job experience here. Describe your job experience here.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EB6715-CA3A-412D-A4BF-9D05E3862810}"/>
              </a:ext>
            </a:extLst>
          </p:cNvPr>
          <p:cNvSpPr txBox="1"/>
          <p:nvPr/>
        </p:nvSpPr>
        <p:spPr>
          <a:xfrm>
            <a:off x="5036366" y="5652974"/>
            <a:ext cx="5733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aur" panose="02030504050205020304" pitchFamily="18" charset="0"/>
              </a:rPr>
              <a:t>Describe your job experience here. Describe your job experience here. Describe your job experience here.</a:t>
            </a:r>
          </a:p>
        </p:txBody>
      </p:sp>
    </p:spTree>
    <p:extLst>
      <p:ext uri="{BB962C8B-B14F-4D97-AF65-F5344CB8AC3E}">
        <p14:creationId xmlns:p14="http://schemas.microsoft.com/office/powerpoint/2010/main" val="231556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4E0D522-5F2F-4036-B940-E92761BD88FB}"/>
              </a:ext>
            </a:extLst>
          </p:cNvPr>
          <p:cNvSpPr/>
          <p:nvPr/>
        </p:nvSpPr>
        <p:spPr>
          <a:xfrm>
            <a:off x="2086526" y="4550902"/>
            <a:ext cx="7971874" cy="778332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D960B-39C6-4885-9D0E-CC629DC7F38D}"/>
              </a:ext>
            </a:extLst>
          </p:cNvPr>
          <p:cNvSpPr/>
          <p:nvPr/>
        </p:nvSpPr>
        <p:spPr>
          <a:xfrm>
            <a:off x="0" y="2913969"/>
            <a:ext cx="12192000" cy="1727360"/>
          </a:xfrm>
          <a:prstGeom prst="rect">
            <a:avLst/>
          </a:prstGeom>
          <a:solidFill>
            <a:srgbClr val="FC99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228;p25">
            <a:extLst>
              <a:ext uri="{FF2B5EF4-FFF2-40B4-BE49-F238E27FC236}">
                <a16:creationId xmlns:a16="http://schemas.microsoft.com/office/drawing/2014/main" id="{318D53AB-1F68-4FFD-8016-1A1920EA0FD0}"/>
              </a:ext>
            </a:extLst>
          </p:cNvPr>
          <p:cNvSpPr txBox="1">
            <a:spLocks/>
          </p:cNvSpPr>
          <p:nvPr/>
        </p:nvSpPr>
        <p:spPr>
          <a:xfrm>
            <a:off x="3399776" y="2241309"/>
            <a:ext cx="539244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GET IN TOUCH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3609AD-CC2B-421F-A726-481E49AC3BBD}"/>
              </a:ext>
            </a:extLst>
          </p:cNvPr>
          <p:cNvGrpSpPr/>
          <p:nvPr/>
        </p:nvGrpSpPr>
        <p:grpSpPr>
          <a:xfrm>
            <a:off x="2406216" y="3300723"/>
            <a:ext cx="4077808" cy="447897"/>
            <a:chOff x="2406216" y="3300723"/>
            <a:chExt cx="4077808" cy="4478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3FC7F3-0E7D-405E-9DDD-301C8DB741B9}"/>
                </a:ext>
              </a:extLst>
            </p:cNvPr>
            <p:cNvSpPr txBox="1"/>
            <p:nvPr/>
          </p:nvSpPr>
          <p:spPr>
            <a:xfrm>
              <a:off x="3078247" y="3323227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POWERPOINTSCHOOL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FDEBFA-143E-45A2-ABB8-C4F2F83A4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6216" y="3300723"/>
              <a:ext cx="447897" cy="44789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B9141-4750-4A2A-B577-80C6F18E6931}"/>
              </a:ext>
            </a:extLst>
          </p:cNvPr>
          <p:cNvGrpSpPr/>
          <p:nvPr/>
        </p:nvGrpSpPr>
        <p:grpSpPr>
          <a:xfrm>
            <a:off x="6813994" y="3354651"/>
            <a:ext cx="4300603" cy="447897"/>
            <a:chOff x="6813994" y="3354651"/>
            <a:chExt cx="4300603" cy="4478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FE667-B87E-42F5-996F-B560BEF954DF}"/>
                </a:ext>
              </a:extLst>
            </p:cNvPr>
            <p:cNvSpPr txBox="1"/>
            <p:nvPr/>
          </p:nvSpPr>
          <p:spPr>
            <a:xfrm>
              <a:off x="7486025" y="3375845"/>
              <a:ext cx="362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YOURNAME@MAIL.COM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2C394D8-A59C-4D0C-A4B2-0836AC72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3994" y="3354651"/>
              <a:ext cx="447897" cy="44789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16F02C-721F-464B-AB04-43925A33F404}"/>
              </a:ext>
            </a:extLst>
          </p:cNvPr>
          <p:cNvGrpSpPr/>
          <p:nvPr/>
        </p:nvGrpSpPr>
        <p:grpSpPr>
          <a:xfrm>
            <a:off x="2406216" y="3816899"/>
            <a:ext cx="4077808" cy="447897"/>
            <a:chOff x="2406216" y="3816899"/>
            <a:chExt cx="4077808" cy="4478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50B680-48B0-44F0-9F85-3D26C8A899D6}"/>
                </a:ext>
              </a:extLst>
            </p:cNvPr>
            <p:cNvSpPr txBox="1"/>
            <p:nvPr/>
          </p:nvSpPr>
          <p:spPr>
            <a:xfrm>
              <a:off x="3078247" y="3823781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ACCOUNT ID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AB46889-958A-4354-948C-40BAED67B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216" y="3816899"/>
              <a:ext cx="447897" cy="44789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6DC898-DFD6-4E92-9764-C20DF5E1E64E}"/>
              </a:ext>
            </a:extLst>
          </p:cNvPr>
          <p:cNvGrpSpPr/>
          <p:nvPr/>
        </p:nvGrpSpPr>
        <p:grpSpPr>
          <a:xfrm>
            <a:off x="6722672" y="3870827"/>
            <a:ext cx="4682210" cy="501549"/>
            <a:chOff x="6722672" y="3870827"/>
            <a:chExt cx="4682210" cy="5015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881314-EE8F-447C-B19D-BAB4AEE287FD}"/>
                </a:ext>
              </a:extLst>
            </p:cNvPr>
            <p:cNvSpPr txBox="1"/>
            <p:nvPr/>
          </p:nvSpPr>
          <p:spPr>
            <a:xfrm>
              <a:off x="7486025" y="3937807"/>
              <a:ext cx="391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+999999999999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2F3EDAE-966D-49F9-8767-3C7F978B2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20457"/>
            <a:stretch/>
          </p:blipFill>
          <p:spPr>
            <a:xfrm>
              <a:off x="6722672" y="3870827"/>
              <a:ext cx="630540" cy="50154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787147F-A773-413B-91CE-53F4110A4BE2}"/>
              </a:ext>
            </a:extLst>
          </p:cNvPr>
          <p:cNvSpPr txBox="1"/>
          <p:nvPr/>
        </p:nvSpPr>
        <p:spPr>
          <a:xfrm>
            <a:off x="4052375" y="4812557"/>
            <a:ext cx="462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ritannic Bold" panose="020B0903060703020204" pitchFamily="34" charset="0"/>
              </a:rPr>
              <a:t>Ullamcorper</a:t>
            </a:r>
            <a:r>
              <a:rPr lang="en-US" dirty="0">
                <a:latin typeface="Britannic Bold" panose="020B0903060703020204" pitchFamily="34" charset="0"/>
              </a:rPr>
              <a:t>. Street Roseville NH 11523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90C25A-BCDA-4788-9690-CBB35634F8A5}"/>
              </a:ext>
            </a:extLst>
          </p:cNvPr>
          <p:cNvGrpSpPr/>
          <p:nvPr/>
        </p:nvGrpSpPr>
        <p:grpSpPr>
          <a:xfrm>
            <a:off x="3380344" y="4746337"/>
            <a:ext cx="447897" cy="447897"/>
            <a:chOff x="4164479" y="5404566"/>
            <a:chExt cx="447897" cy="447897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4B7C6FC-7799-422C-94CE-95ACD91E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65230" y="5470786"/>
              <a:ext cx="246394" cy="33879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A71EB3-9773-4118-B95F-FB153E1F029E}"/>
                </a:ext>
              </a:extLst>
            </p:cNvPr>
            <p:cNvSpPr/>
            <p:nvPr/>
          </p:nvSpPr>
          <p:spPr>
            <a:xfrm>
              <a:off x="4164479" y="5404566"/>
              <a:ext cx="447897" cy="44789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EC17C5D-7B90-484A-97C9-472AC7B6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0100" y="6547838"/>
            <a:ext cx="431800" cy="28465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fld id="{2A08006A-5826-45B1-B693-4F82DEBE4A44}" type="slidenum">
              <a:rPr lang="en-US" sz="1800">
                <a:solidFill>
                  <a:schemeClr val="tx1"/>
                </a:solidFill>
                <a:latin typeface="Britannic Bold" panose="020B0903060703020204" pitchFamily="34" charset="0"/>
              </a:rPr>
              <a:pPr algn="ctr">
                <a:lnSpc>
                  <a:spcPct val="90000"/>
                </a:lnSpc>
              </a:pPr>
              <a:t>6</a:t>
            </a:fld>
            <a:endParaRPr lang="en-US" sz="1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1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388</Words>
  <Application>Microsoft Office PowerPoint</Application>
  <PresentationFormat>Widescreen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Centaur</vt:lpstr>
      <vt:lpstr>Calibri Light</vt:lpstr>
      <vt:lpstr>Tw Cen MT</vt:lpstr>
      <vt:lpstr>Segoe UI Black</vt:lpstr>
      <vt:lpstr>Calibri</vt:lpstr>
      <vt:lpstr>Britannic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19</cp:revision>
  <dcterms:created xsi:type="dcterms:W3CDTF">2022-03-13T11:30:17Z</dcterms:created>
  <dcterms:modified xsi:type="dcterms:W3CDTF">2022-03-14T17:33:46Z</dcterms:modified>
</cp:coreProperties>
</file>